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B58594-FC55-4D60-AC09-4C68DC290F03}" type="datetimeFigureOut">
              <a:rPr lang="en-US" smtClean="0"/>
              <a:t>10/23/2012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66907-F7B6-4B9F-865B-D1DEE13841F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7111" r="46000" b="12889"/>
          <a:stretch>
            <a:fillRect/>
          </a:stretch>
        </p:blipFill>
        <p:spPr bwMode="auto">
          <a:xfrm>
            <a:off x="685800" y="533400"/>
            <a:ext cx="7239000" cy="603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 Munin</dc:creator>
  <cp:lastModifiedBy>Rob Munin</cp:lastModifiedBy>
  <cp:revision>1</cp:revision>
  <dcterms:created xsi:type="dcterms:W3CDTF">2012-10-23T12:49:32Z</dcterms:created>
  <dcterms:modified xsi:type="dcterms:W3CDTF">2012-10-23T12:50:16Z</dcterms:modified>
</cp:coreProperties>
</file>